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56710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5029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4800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70464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089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9019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834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6343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6102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0878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39416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62A0B-6025-4F1F-ACD7-207CD1CDDB9C}" type="datetimeFigureOut">
              <a:rPr lang="es-CO" smtClean="0"/>
              <a:t>30/04/2018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09CE2-D1BA-4F8D-8B42-740EFE9DE96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7752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133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27989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Colorado</dc:creator>
  <cp:lastModifiedBy>Fernando Colorado</cp:lastModifiedBy>
  <cp:revision>1</cp:revision>
  <dcterms:created xsi:type="dcterms:W3CDTF">2018-04-30T19:13:07Z</dcterms:created>
  <dcterms:modified xsi:type="dcterms:W3CDTF">2018-04-30T19:15:19Z</dcterms:modified>
</cp:coreProperties>
</file>