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518" y="-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D2644-5B60-4B66-B0F1-F2BE791C526E}" type="datetimeFigureOut">
              <a:rPr lang="es-CO" smtClean="0"/>
              <a:t>30/04/2018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1AB8D-FE30-4224-BE75-551667535FE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09371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D2644-5B60-4B66-B0F1-F2BE791C526E}" type="datetimeFigureOut">
              <a:rPr lang="es-CO" smtClean="0"/>
              <a:t>30/04/2018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1AB8D-FE30-4224-BE75-551667535FE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07971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D2644-5B60-4B66-B0F1-F2BE791C526E}" type="datetimeFigureOut">
              <a:rPr lang="es-CO" smtClean="0"/>
              <a:t>30/04/2018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1AB8D-FE30-4224-BE75-551667535FE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1175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D2644-5B60-4B66-B0F1-F2BE791C526E}" type="datetimeFigureOut">
              <a:rPr lang="es-CO" smtClean="0"/>
              <a:t>30/04/2018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1AB8D-FE30-4224-BE75-551667535FE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75932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D2644-5B60-4B66-B0F1-F2BE791C526E}" type="datetimeFigureOut">
              <a:rPr lang="es-CO" smtClean="0"/>
              <a:t>30/04/2018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1AB8D-FE30-4224-BE75-551667535FE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88354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D2644-5B60-4B66-B0F1-F2BE791C526E}" type="datetimeFigureOut">
              <a:rPr lang="es-CO" smtClean="0"/>
              <a:t>30/04/2018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1AB8D-FE30-4224-BE75-551667535FE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30505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D2644-5B60-4B66-B0F1-F2BE791C526E}" type="datetimeFigureOut">
              <a:rPr lang="es-CO" smtClean="0"/>
              <a:t>30/04/2018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1AB8D-FE30-4224-BE75-551667535FE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36143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D2644-5B60-4B66-B0F1-F2BE791C526E}" type="datetimeFigureOut">
              <a:rPr lang="es-CO" smtClean="0"/>
              <a:t>30/04/2018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1AB8D-FE30-4224-BE75-551667535FE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81031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D2644-5B60-4B66-B0F1-F2BE791C526E}" type="datetimeFigureOut">
              <a:rPr lang="es-CO" smtClean="0"/>
              <a:t>30/04/2018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1AB8D-FE30-4224-BE75-551667535FE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33666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D2644-5B60-4B66-B0F1-F2BE791C526E}" type="datetimeFigureOut">
              <a:rPr lang="es-CO" smtClean="0"/>
              <a:t>30/04/2018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1AB8D-FE30-4224-BE75-551667535FE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76649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D2644-5B60-4B66-B0F1-F2BE791C526E}" type="datetimeFigureOut">
              <a:rPr lang="es-CO" smtClean="0"/>
              <a:t>30/04/2018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1AB8D-FE30-4224-BE75-551667535FE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09872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CD2644-5B60-4B66-B0F1-F2BE791C526E}" type="datetimeFigureOut">
              <a:rPr lang="es-CO" smtClean="0"/>
              <a:t>30/04/2018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61AB8D-FE30-4224-BE75-551667535FE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39787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2771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Fernando Colorado</dc:creator>
  <cp:lastModifiedBy>Fernando Colorado</cp:lastModifiedBy>
  <cp:revision>1</cp:revision>
  <dcterms:created xsi:type="dcterms:W3CDTF">2018-04-30T19:16:04Z</dcterms:created>
  <dcterms:modified xsi:type="dcterms:W3CDTF">2018-04-30T19:17:04Z</dcterms:modified>
</cp:coreProperties>
</file>