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3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797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17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593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35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050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14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03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66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664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98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2644-5B60-4B66-B0F1-F2BE791C526E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AB8D-FE30-4224-BE75-551667535F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78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Colorado</dc:creator>
  <cp:lastModifiedBy>Fernando Colorado</cp:lastModifiedBy>
  <cp:revision>1</cp:revision>
  <dcterms:created xsi:type="dcterms:W3CDTF">2018-04-30T19:16:04Z</dcterms:created>
  <dcterms:modified xsi:type="dcterms:W3CDTF">2018-04-30T19:17:04Z</dcterms:modified>
</cp:coreProperties>
</file>