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0A14-A3FA-485F-8788-AB9BE1841210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06816-5A46-4A7F-898A-51A7595B2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824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0A14-A3FA-485F-8788-AB9BE1841210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06816-5A46-4A7F-898A-51A7595B2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690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0A14-A3FA-485F-8788-AB9BE1841210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06816-5A46-4A7F-898A-51A7595B2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43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0A14-A3FA-485F-8788-AB9BE1841210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06816-5A46-4A7F-898A-51A7595B2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043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0A14-A3FA-485F-8788-AB9BE1841210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06816-5A46-4A7F-898A-51A7595B2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8813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0A14-A3FA-485F-8788-AB9BE1841210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06816-5A46-4A7F-898A-51A7595B2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777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0A14-A3FA-485F-8788-AB9BE1841210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06816-5A46-4A7F-898A-51A7595B2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954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0A14-A3FA-485F-8788-AB9BE1841210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06816-5A46-4A7F-898A-51A7595B2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007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0A14-A3FA-485F-8788-AB9BE1841210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06816-5A46-4A7F-898A-51A7595B2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477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0A14-A3FA-485F-8788-AB9BE1841210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06816-5A46-4A7F-898A-51A7595B2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106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0A14-A3FA-485F-8788-AB9BE1841210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06816-5A46-4A7F-898A-51A7595B2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705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E0A14-A3FA-485F-8788-AB9BE1841210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06816-5A46-4A7F-898A-51A7595B2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984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08077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Colorado</dc:creator>
  <cp:lastModifiedBy>Fernando Colorado</cp:lastModifiedBy>
  <cp:revision>1</cp:revision>
  <dcterms:created xsi:type="dcterms:W3CDTF">2018-04-30T19:18:35Z</dcterms:created>
  <dcterms:modified xsi:type="dcterms:W3CDTF">2018-04-30T19:19:30Z</dcterms:modified>
</cp:coreProperties>
</file>